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E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49AA04-B543-457E-8FB9-8B1B7E8937AA}" v="25" dt="2026-03-27T17:29:17.8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6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 Rickenbach" userId="b21c95d2-0820-4099-9136-956992bf83ad" providerId="ADAL" clId="{CC621846-B4F1-4C6B-8393-3FD6615C1AE1}"/>
    <pc:docChg chg="custSel modSld modMainMaster">
      <pc:chgData name="Fran Rickenbach" userId="b21c95d2-0820-4099-9136-956992bf83ad" providerId="ADAL" clId="{CC621846-B4F1-4C6B-8393-3FD6615C1AE1}" dt="2026-03-27T17:30:05.220" v="49" actId="1076"/>
      <pc:docMkLst>
        <pc:docMk/>
      </pc:docMkLst>
      <pc:sldChg chg="addSp delSp modSp mod">
        <pc:chgData name="Fran Rickenbach" userId="b21c95d2-0820-4099-9136-956992bf83ad" providerId="ADAL" clId="{CC621846-B4F1-4C6B-8393-3FD6615C1AE1}" dt="2026-03-27T17:28:48.966" v="46" actId="1440"/>
        <pc:sldMkLst>
          <pc:docMk/>
          <pc:sldMk cId="804506060" sldId="256"/>
        </pc:sldMkLst>
        <pc:picChg chg="del">
          <ac:chgData name="Fran Rickenbach" userId="b21c95d2-0820-4099-9136-956992bf83ad" providerId="ADAL" clId="{CC621846-B4F1-4C6B-8393-3FD6615C1AE1}" dt="2026-03-27T17:26:57.505" v="35" actId="478"/>
          <ac:picMkLst>
            <pc:docMk/>
            <pc:sldMk cId="804506060" sldId="256"/>
            <ac:picMk id="4" creationId="{2B854D8B-8C7D-1097-3E23-4C0DE381F837}"/>
          </ac:picMkLst>
        </pc:picChg>
        <pc:picChg chg="add del mod">
          <ac:chgData name="Fran Rickenbach" userId="b21c95d2-0820-4099-9136-956992bf83ad" providerId="ADAL" clId="{CC621846-B4F1-4C6B-8393-3FD6615C1AE1}" dt="2026-03-27T17:27:39.114" v="38" actId="478"/>
          <ac:picMkLst>
            <pc:docMk/>
            <pc:sldMk cId="804506060" sldId="256"/>
            <ac:picMk id="6" creationId="{C235AACE-B423-56F2-8079-56CE1630B047}"/>
          </ac:picMkLst>
        </pc:picChg>
        <pc:picChg chg="add mod">
          <ac:chgData name="Fran Rickenbach" userId="b21c95d2-0820-4099-9136-956992bf83ad" providerId="ADAL" clId="{CC621846-B4F1-4C6B-8393-3FD6615C1AE1}" dt="2026-03-27T17:28:48.966" v="46" actId="1440"/>
          <ac:picMkLst>
            <pc:docMk/>
            <pc:sldMk cId="804506060" sldId="256"/>
            <ac:picMk id="8" creationId="{31F0751B-3D52-0ABF-A749-018E6913CA05}"/>
          </ac:picMkLst>
        </pc:picChg>
      </pc:sldChg>
      <pc:sldChg chg="addSp delSp modSp mod">
        <pc:chgData name="Fran Rickenbach" userId="b21c95d2-0820-4099-9136-956992bf83ad" providerId="ADAL" clId="{CC621846-B4F1-4C6B-8393-3FD6615C1AE1}" dt="2026-03-27T17:30:05.220" v="49" actId="1076"/>
        <pc:sldMkLst>
          <pc:docMk/>
          <pc:sldMk cId="3714794635" sldId="257"/>
        </pc:sldMkLst>
        <pc:spChg chg="mod">
          <ac:chgData name="Fran Rickenbach" userId="b21c95d2-0820-4099-9136-956992bf83ad" providerId="ADAL" clId="{CC621846-B4F1-4C6B-8393-3FD6615C1AE1}" dt="2026-03-27T17:25:58.638" v="33" actId="1076"/>
          <ac:spMkLst>
            <pc:docMk/>
            <pc:sldMk cId="3714794635" sldId="257"/>
            <ac:spMk id="3" creationId="{FF94F859-6592-40F5-8F8E-4FA75B4981E1}"/>
          </ac:spMkLst>
        </pc:spChg>
        <pc:picChg chg="del">
          <ac:chgData name="Fran Rickenbach" userId="b21c95d2-0820-4099-9136-956992bf83ad" providerId="ADAL" clId="{CC621846-B4F1-4C6B-8393-3FD6615C1AE1}" dt="2026-03-27T17:23:08.661" v="0" actId="478"/>
          <ac:picMkLst>
            <pc:docMk/>
            <pc:sldMk cId="3714794635" sldId="257"/>
            <ac:picMk id="6" creationId="{5D37D2E1-850F-5285-4278-7C60E23443AA}"/>
          </ac:picMkLst>
        </pc:picChg>
        <pc:picChg chg="add mod">
          <ac:chgData name="Fran Rickenbach" userId="b21c95d2-0820-4099-9136-956992bf83ad" providerId="ADAL" clId="{CC621846-B4F1-4C6B-8393-3FD6615C1AE1}" dt="2026-03-27T17:30:05.220" v="49" actId="1076"/>
          <ac:picMkLst>
            <pc:docMk/>
            <pc:sldMk cId="3714794635" sldId="257"/>
            <ac:picMk id="8" creationId="{7C9D60F7-D70E-682A-FC4E-8E765E6507BF}"/>
          </ac:picMkLst>
        </pc:picChg>
      </pc:sldChg>
      <pc:sldChg chg="addSp modSp">
        <pc:chgData name="Fran Rickenbach" userId="b21c95d2-0820-4099-9136-956992bf83ad" providerId="ADAL" clId="{CC621846-B4F1-4C6B-8393-3FD6615C1AE1}" dt="2026-03-27T17:29:11.658" v="47"/>
        <pc:sldMkLst>
          <pc:docMk/>
          <pc:sldMk cId="1284498942" sldId="258"/>
        </pc:sldMkLst>
        <pc:picChg chg="add mod">
          <ac:chgData name="Fran Rickenbach" userId="b21c95d2-0820-4099-9136-956992bf83ad" providerId="ADAL" clId="{CC621846-B4F1-4C6B-8393-3FD6615C1AE1}" dt="2026-03-27T17:29:11.658" v="47"/>
          <ac:picMkLst>
            <pc:docMk/>
            <pc:sldMk cId="1284498942" sldId="258"/>
            <ac:picMk id="4" creationId="{F91EA8BB-0BD9-6821-527D-CBC3CD25B81B}"/>
          </ac:picMkLst>
        </pc:picChg>
      </pc:sldChg>
      <pc:sldChg chg="addSp modSp">
        <pc:chgData name="Fran Rickenbach" userId="b21c95d2-0820-4099-9136-956992bf83ad" providerId="ADAL" clId="{CC621846-B4F1-4C6B-8393-3FD6615C1AE1}" dt="2026-03-27T17:29:17.877" v="48"/>
        <pc:sldMkLst>
          <pc:docMk/>
          <pc:sldMk cId="3897315140" sldId="259"/>
        </pc:sldMkLst>
        <pc:picChg chg="add mod">
          <ac:chgData name="Fran Rickenbach" userId="b21c95d2-0820-4099-9136-956992bf83ad" providerId="ADAL" clId="{CC621846-B4F1-4C6B-8393-3FD6615C1AE1}" dt="2026-03-27T17:29:17.877" v="48"/>
          <ac:picMkLst>
            <pc:docMk/>
            <pc:sldMk cId="3897315140" sldId="259"/>
            <ac:picMk id="5" creationId="{80B30264-D1FA-5B04-84F0-B45EDA036C9B}"/>
          </ac:picMkLst>
        </pc:picChg>
      </pc:sldChg>
      <pc:sldMasterChg chg="delSp mod">
        <pc:chgData name="Fran Rickenbach" userId="b21c95d2-0820-4099-9136-956992bf83ad" providerId="ADAL" clId="{CC621846-B4F1-4C6B-8393-3FD6615C1AE1}" dt="2026-03-27T17:26:25.069" v="34" actId="478"/>
        <pc:sldMasterMkLst>
          <pc:docMk/>
          <pc:sldMasterMk cId="1569340031" sldId="2147483648"/>
        </pc:sldMasterMkLst>
        <pc:picChg chg="del">
          <ac:chgData name="Fran Rickenbach" userId="b21c95d2-0820-4099-9136-956992bf83ad" providerId="ADAL" clId="{CC621846-B4F1-4C6B-8393-3FD6615C1AE1}" dt="2026-03-27T17:26:25.069" v="34" actId="478"/>
          <ac:picMkLst>
            <pc:docMk/>
            <pc:sldMasterMk cId="1569340031" sldId="2147483648"/>
            <ac:picMk id="9" creationId="{AA19BF1F-FA75-5BB5-7C18-930AC20736A4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5357A-DEE8-AEB9-C9F5-3706E3B77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63BC0D-D80E-D34A-898D-8B06B7329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8D3F1-F161-B448-F8DE-BB596111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54D45-AC0F-4360-E0CC-19ABDFF1B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624A8-7B7E-E51C-67C8-E6A01DF6A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0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1EC79-C41E-F27A-2609-B947AE3B2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AA2806-9812-3B5F-5E40-DC7CE9F4E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90A73-4BFA-C8F7-1FA0-142DB10D0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157B8-619B-FC0A-5FDB-37F11DDC7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10EE5-3421-49AD-C2AA-BAE554F60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7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C45261-E3B6-EBBE-DCC0-81899E4C3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39C15-7E0C-53FA-AC92-36C36DE5D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6EA48-BBF7-CE88-DD8F-ABC02FB97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08AC6-89FD-9A4B-E045-54FF27A61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D2905-9505-8DB2-798D-8D672C2C5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8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D2FEB-7502-067B-5A4F-059079874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AC18D-7F34-91F9-CB21-96F895072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2117B-73BB-2519-53AC-14828E564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257FD-61C6-D55A-464D-EEF39F80D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B11A1-43BA-A0DF-C6B3-A658455D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39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866D3-1BC2-2AC5-0948-150A94B79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92D97-E752-CF34-2FCF-BA1BF21A9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BDEE1-8F51-58B2-BCF9-1CD6E4331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BD853-DF2D-7D5F-B6E2-50A3231B5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1F3EB-D0AD-1E3D-7D48-326A4910B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8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57AB6-265F-7CD7-A3BA-113B964DC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CC893-58EE-E6D9-C834-C8769A6A8E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65E6B-8B2D-F009-811F-4C50986C4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08C3A-F340-132C-4E1C-6C2E4C07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381A64-56D8-B33A-6A6F-894B75659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C220B-1613-BE29-580F-C8A4A684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23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7EDF6-AC6E-7721-BB9D-8B029403A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CE5AD-E748-9543-20BF-B0AB12011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DEAD8-2D28-CD5E-8563-89685EABA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43C951-E962-5876-42AC-8DD740149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53314A-D436-6444-A138-E4F21E6A3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B13E10-AE74-5D47-82C6-6C21D84D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C19AD8-10B6-D9DE-577B-CA94A177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775B10-E769-E0E2-167F-CED663ECA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3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1EE34-EDD6-2AF3-4CA5-9C612829F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9F3B8D-55BA-F53A-0FAE-445D1EFB6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F2D58-A765-E963-778B-896A3B4ED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A90FC6-60BA-303D-0730-89EE75B9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54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FC6A3A-FCFB-32A7-E0E0-CA8FA300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563288-B98E-05D5-F82F-8451D95B1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8FB2F-54D9-F2A3-7DB1-A894014CF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2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9C7C8-0B93-099B-2568-F96353DE2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B8C0F-38C4-CFCD-19CC-3695B1B2A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B4DDA-E52F-41E0-7571-A3D66FD0D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E65D0-DE18-E297-3CF2-C02912D61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16954-8C93-E5E8-FB56-C7DC3AC5E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ACD6AE-0D95-8C18-4729-829461806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5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63DC2-4015-3440-3349-ACC6C8519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4F39DA-2141-D6EB-8348-2BF8174622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FD09B1-DF56-3686-A24F-41FA86E9A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BBEC08-7C9B-1B56-B6E5-84AC87AA5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3D8DC-F6E4-F14B-62E8-258CB21DA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80B157-865B-5B1F-F658-07F6707FA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38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4EECB4-3D11-B477-62B6-B15594FA9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D1E70-2339-FF88-8395-4E5F54624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7DECE-1B91-9958-CC3C-5E67217E5E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B943D1-3C48-4D86-8C71-074A949D752E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3B065-D583-0308-643D-68BBF7FB1E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77836-B317-30C3-D976-0D7CDC18A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1245C97-6ECD-7E9F-23BF-0FA67C1DE9BB}"/>
              </a:ext>
            </a:extLst>
          </p:cNvPr>
          <p:cNvSpPr/>
          <p:nvPr userDrawn="1"/>
        </p:nvSpPr>
        <p:spPr>
          <a:xfrm>
            <a:off x="8843197" y="5693570"/>
            <a:ext cx="2116143" cy="881062"/>
          </a:xfrm>
          <a:prstGeom prst="ellipse">
            <a:avLst/>
          </a:prstGeom>
          <a:solidFill>
            <a:srgbClr val="F1AE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177FFEF-2A04-02E4-A308-83D5E1FCE58F}"/>
              </a:ext>
            </a:extLst>
          </p:cNvPr>
          <p:cNvSpPr/>
          <p:nvPr userDrawn="1"/>
        </p:nvSpPr>
        <p:spPr>
          <a:xfrm>
            <a:off x="9027318" y="5679282"/>
            <a:ext cx="1830738" cy="8810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7CEA569-7C68-8026-9D38-35716CB514DD}"/>
              </a:ext>
            </a:extLst>
          </p:cNvPr>
          <p:cNvSpPr/>
          <p:nvPr userDrawn="1"/>
        </p:nvSpPr>
        <p:spPr>
          <a:xfrm>
            <a:off x="9159035" y="5647533"/>
            <a:ext cx="1968702" cy="8810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C63E436-1176-6255-85BB-A0B5EB4E0991}"/>
              </a:ext>
            </a:extLst>
          </p:cNvPr>
          <p:cNvSpPr/>
          <p:nvPr userDrawn="1"/>
        </p:nvSpPr>
        <p:spPr>
          <a:xfrm>
            <a:off x="9198346" y="5688014"/>
            <a:ext cx="2116143" cy="881062"/>
          </a:xfrm>
          <a:prstGeom prst="ellipse">
            <a:avLst/>
          </a:prstGeom>
          <a:solidFill>
            <a:srgbClr val="F1AE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DE2E022-899C-8624-51C8-17E040EEE56F}"/>
              </a:ext>
            </a:extLst>
          </p:cNvPr>
          <p:cNvSpPr/>
          <p:nvPr userDrawn="1"/>
        </p:nvSpPr>
        <p:spPr>
          <a:xfrm>
            <a:off x="9426240" y="5688014"/>
            <a:ext cx="2116143" cy="8810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340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&#10;&#10;Description automatically generated">
            <a:extLst>
              <a:ext uri="{FF2B5EF4-FFF2-40B4-BE49-F238E27FC236}">
                <a16:creationId xmlns:a16="http://schemas.microsoft.com/office/drawing/2014/main" id="{068D48C2-90A2-47B9-9152-5666F85F5F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7" r="26286" b="-1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9411B7-45E0-4516-B29F-D07A2674C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730" y="325550"/>
            <a:ext cx="10058400" cy="13510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8000" dirty="0">
                <a:solidFill>
                  <a:srgbClr val="FFFFFF"/>
                </a:solidFill>
                <a:latin typeface="Century Gothic" panose="020B0502020202020204" pitchFamily="34" charset="0"/>
              </a:rPr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4F859-6592-40F5-8F8E-4FA75B4981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4072" y="3128224"/>
            <a:ext cx="10058400" cy="13510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en-US" sz="4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 </a:t>
            </a:r>
            <a:r>
              <a:rPr lang="en-US" sz="4000" i="1" dirty="0">
                <a:solidFill>
                  <a:srgbClr val="F1AE37"/>
                </a:solidFill>
              </a:rPr>
              <a:t>Speaker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F5219AFD-B295-4E48-AF45-BCCE0912A6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97" y="7183540"/>
            <a:ext cx="2108200" cy="1130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C9D60F7-D70E-682A-FC4E-8E765E6507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0942" y="5323468"/>
            <a:ext cx="2103060" cy="1214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1479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C6867-25EA-E5F9-7E76-2ACFF59936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69C16A-D794-069A-DF91-4D22CAADEA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F0751B-3D52-0ABF-A749-018E6913CA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784" y="5545641"/>
            <a:ext cx="1968216" cy="11369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450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222ED-5B18-2DD5-85DE-2F0FEF942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07054-31E0-197D-2DDC-2BCEB4531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1EA8BB-0BD9-6821-527D-CBC3CD25B8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784" y="5545641"/>
            <a:ext cx="1968216" cy="11369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8449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E5B33-642A-B4ED-4404-B4CE44882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F65DD-4D5C-1CE0-B072-6C64AA8F4F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6F63F-5EE9-91DF-FE3B-A2C61025754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B30264-D1FA-5B04-84F0-B45EDA036C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784" y="5545641"/>
            <a:ext cx="1968216" cy="11369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97315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ef9937-a651-4de1-819d-f18877ca6491">
      <Terms xmlns="http://schemas.microsoft.com/office/infopath/2007/PartnerControls"/>
    </lcf76f155ced4ddcb4097134ff3c332f>
    <TaxCatchAll xmlns="2bce8ae7-4dd0-4306-b336-27184ca7afc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33939ADE79174E92D46C26311EB57B" ma:contentTypeVersion="13" ma:contentTypeDescription="Create a new document." ma:contentTypeScope="" ma:versionID="b07eda8bd0174145748490565393fadc">
  <xsd:schema xmlns:xsd="http://www.w3.org/2001/XMLSchema" xmlns:xs="http://www.w3.org/2001/XMLSchema" xmlns:p="http://schemas.microsoft.com/office/2006/metadata/properties" xmlns:ns2="e8ef9937-a651-4de1-819d-f18877ca6491" xmlns:ns3="2bce8ae7-4dd0-4306-b336-27184ca7afc6" targetNamespace="http://schemas.microsoft.com/office/2006/metadata/properties" ma:root="true" ma:fieldsID="7eff2d134678aed929b85756ce5c79e1" ns2:_="" ns3:_="">
    <xsd:import namespace="e8ef9937-a651-4de1-819d-f18877ca6491"/>
    <xsd:import namespace="2bce8ae7-4dd0-4306-b336-27184ca7af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ef9937-a651-4de1-819d-f18877ca64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610763f-2097-46ce-97ba-6f196ea01e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e8ae7-4dd0-4306-b336-27184ca7afc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48a6b0e-61a2-48a1-8766-a9f60f610b04}" ma:internalName="TaxCatchAll" ma:showField="CatchAllData" ma:web="2bce8ae7-4dd0-4306-b336-27184ca7af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998E69-72C9-4F9D-BD0A-169B8241A7BC}">
  <ds:schemaRefs>
    <ds:schemaRef ds:uri="http://schemas.microsoft.com/office/2006/metadata/properties"/>
    <ds:schemaRef ds:uri="http://schemas.microsoft.com/office/infopath/2007/PartnerControls"/>
    <ds:schemaRef ds:uri="1c6cb2a3-0935-49f2-9aaa-d17c0b49e5b8"/>
    <ds:schemaRef ds:uri="e752fc1a-3363-4f31-ae99-74d4d29f6e67"/>
    <ds:schemaRef ds:uri="e8ef9937-a651-4de1-819d-f18877ca6491"/>
    <ds:schemaRef ds:uri="2bce8ae7-4dd0-4306-b336-27184ca7afc6"/>
  </ds:schemaRefs>
</ds:datastoreItem>
</file>

<file path=customXml/itemProps2.xml><?xml version="1.0" encoding="utf-8"?>
<ds:datastoreItem xmlns:ds="http://schemas.openxmlformats.org/officeDocument/2006/customXml" ds:itemID="{766D46FC-6A82-4D3E-9BA4-100D0579F3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9E1AE1-6B83-4F66-9CAE-BA7470EA9F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ef9937-a651-4de1-819d-f18877ca6491"/>
    <ds:schemaRef ds:uri="2bce8ae7-4dd0-4306-b336-27184ca7af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Century Gothic</vt:lpstr>
      <vt:lpstr>Office Theme</vt:lpstr>
      <vt:lpstr>Presentation Title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 Rickenbach</dc:creator>
  <cp:lastModifiedBy>Fran Rickenbach</cp:lastModifiedBy>
  <cp:revision>3</cp:revision>
  <dcterms:created xsi:type="dcterms:W3CDTF">2024-04-03T17:20:36Z</dcterms:created>
  <dcterms:modified xsi:type="dcterms:W3CDTF">2026-03-27T17:30:14Z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0x0101001533939ADE79174E92D46C26311EB57B</vt:lpwstr>
  </property>
  <property fmtid="{D5CDD505-2E9C-101B-9397-08002B2CF9AE}" pid="3" name="MediaServiceImageTags">
    <vt:lpwstr/>
  </property>
  <property fmtid="{D5CDD505-2E9C-101B-9397-08002B2CF9AE}" pid="4" name="Order">
    <vt:r8>3173600</vt:r8>
  </property>
</Properties>
</file>